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020672" y="908274"/>
            <a:ext cx="51026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sFGFR-3(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IIIc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Chimera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#SFC-019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SFC-020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98625" y="531867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soluble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FGFR-3(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)/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Chimera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538" y="1962150"/>
            <a:ext cx="1304925" cy="293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34</cp:revision>
  <dcterms:created xsi:type="dcterms:W3CDTF">2011-09-08T13:23:55Z</dcterms:created>
  <dcterms:modified xsi:type="dcterms:W3CDTF">2015-03-23T08:10:11Z</dcterms:modified>
</cp:coreProperties>
</file>